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4" r:id="rId3"/>
    <p:sldMasterId id="2147483676" r:id="rId4"/>
    <p:sldMasterId id="2147483687" r:id="rId5"/>
  </p:sldMasterIdLst>
  <p:notesMasterIdLst>
    <p:notesMasterId r:id="rId18"/>
  </p:notesMasterIdLst>
  <p:sldIdLst>
    <p:sldId id="256" r:id="rId6"/>
    <p:sldId id="276" r:id="rId7"/>
    <p:sldId id="277" r:id="rId8"/>
    <p:sldId id="278" r:id="rId9"/>
    <p:sldId id="279" r:id="rId10"/>
    <p:sldId id="289" r:id="rId11"/>
    <p:sldId id="291" r:id="rId12"/>
    <p:sldId id="292" r:id="rId13"/>
    <p:sldId id="293" r:id="rId14"/>
    <p:sldId id="295" r:id="rId15"/>
    <p:sldId id="296" r:id="rId16"/>
    <p:sldId id="31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86714" autoAdjust="0"/>
  </p:normalViewPr>
  <p:slideViewPr>
    <p:cSldViewPr>
      <p:cViewPr varScale="1">
        <p:scale>
          <a:sx n="63" d="100"/>
          <a:sy n="63" d="100"/>
        </p:scale>
        <p:origin x="-17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A76A7-54C9-4973-8A0A-F835204247C6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E5F4F-93F3-4336-8E02-1B60BFF9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7EE42-6F73-48F2-8428-436086B292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03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5" r:id="rId12"/>
    <p:sldLayoutId id="2147483756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9" r:id="rId9"/>
    <p:sldLayoutId id="2147483760" r:id="rId10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unnstoyandhobby.com/images/Developmental%20Play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ozon.ru/context/detail/id/3175359/?partner=elena4d" TargetMode="External"/><Relationship Id="rId3" Type="http://schemas.openxmlformats.org/officeDocument/2006/relationships/hyperlink" Target="http://www.ikirov.ru/article_id_113_mid_128.htm" TargetMode="External"/><Relationship Id="rId7" Type="http://schemas.openxmlformats.org/officeDocument/2006/relationships/hyperlink" Target="http://www.ozon.ru/context/detail/id/3634371/?partner=elena4d" TargetMode="External"/><Relationship Id="rId12" Type="http://schemas.openxmlformats.org/officeDocument/2006/relationships/image" Target="../media/image26.png"/><Relationship Id="rId2" Type="http://schemas.openxmlformats.org/officeDocument/2006/relationships/hyperlink" Target="http://www.ikirov.ru/article_id_236_mid_128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hyperlink" Target="http://www.allaboutlearning.org/images/shape_1.jpg" TargetMode="External"/><Relationship Id="rId1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hyperlink" Target="http://www.ikirov.ru/article_id_414_mid_128.htm" TargetMode="External"/><Relationship Id="rId9" Type="http://schemas.openxmlformats.org/officeDocument/2006/relationships/hyperlink" Target="http://www.ozon.ru/context/detail/id/4031337/?partner=elena4d" TargetMode="External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ikirov.ru/article_id_116_mid_128.htm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ikirov.ru/article_id_113_mid_128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ikirov.ru/article_id_476_mid_128.htm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ikirov.ru/article_id_515_mid_128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hyperlink" Target="http://www.ikirov.ru/article_id_367_mid_128.htm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www.ikirov.ru/article_id_546_mid_128.htm" TargetMode="External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6785"/>
            <a:ext cx="8285668" cy="2058079"/>
          </a:xfrm>
        </p:spPr>
        <p:txBody>
          <a:bodyPr anchor="t"/>
          <a:lstStyle/>
          <a:p>
            <a:pPr algn="ctr"/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 ДЛЯ РАЗВИТИЯ ДЕТЕЙ</a:t>
            </a:r>
            <a:b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РАННЕГО ВОЗРАСТА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7969"/>
            <a:ext cx="5760640" cy="448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9640" y="52870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Т.В.Губачева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382000" cy="665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игрушки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772816"/>
            <a:ext cx="5010918" cy="42042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этим игрушкам относят разнообразные имитаторы музыкальных инструментов, а также озвученные игрушки.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Музыкальные игрушки отлично подходят для интересного времяпрепровождения и эстетического воспитания.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88" y="1124744"/>
            <a:ext cx="2919384" cy="3225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04">
            <a:off x="5076056" y="4725144"/>
            <a:ext cx="1896864" cy="170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игрушки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2191" y="1050480"/>
            <a:ext cx="4661857" cy="338663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игрушки помогают воспроизвести сюжеты различных сказок, что очень полезно для всестороннего развития ребёнка.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таких играх задействуется память, внимание, восприятие, речь и т. д. 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37" y="1916832"/>
            <a:ext cx="4197424" cy="428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506">
            <a:off x="1274508" y="4370281"/>
            <a:ext cx="2032681" cy="2267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319" y="4902715"/>
            <a:ext cx="8856984" cy="19943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Таким образом, игрушка необходима </a:t>
            </a:r>
            <a:r>
              <a:rPr lang="ru-RU" sz="2400" dirty="0"/>
              <a:t>для развития игровой деятельности. </a:t>
            </a:r>
            <a:r>
              <a:rPr lang="ru-RU" sz="2400" dirty="0" smtClean="0"/>
              <a:t>Игрушки помогают ребёнку знакомиться </a:t>
            </a:r>
            <a:r>
              <a:rPr lang="ru-RU" sz="2400" dirty="0"/>
              <a:t>с окружающим миром, способствуют умственному, нравственному, эстетическому, физическому развитию и воспитанию детей, развитию их речи, памяти, внимания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39"/>
            <a:ext cx="6120680" cy="450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3223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83" y="430446"/>
            <a:ext cx="8382000" cy="10525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  возрасте 1,5 - 3 лет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6624736" cy="553997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 малыша ведущей становится предметная деятельность, ребенок овладевает соотносящими действиями: цель их состоит в том, чтобы придать предметам (или их частям) определенное положение в пространстве: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складывание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пирамидок и матрешек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постройка "домов" 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кубиков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закрывание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коробок крышками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сборно-разборных игрушек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Рисунок 4" descr="ребено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0937" y="1483042"/>
            <a:ext cx="1793233" cy="16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0938" y="3024464"/>
            <a:ext cx="1793232" cy="15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227" y="4594218"/>
            <a:ext cx="2326159" cy="20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0195" y="120523"/>
            <a:ext cx="1960903" cy="136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206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  возрасте 1,5 - 3 лет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764704"/>
            <a:ext cx="7272808" cy="635918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Стремительно совершенствуется тонкая моторика,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позволяет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ребенку осуществлять действия, требующие более или менее развитой координации движений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пальцев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пластиковыми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блоками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или пластиковой 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мозаикой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игры-вкладыши, пирамидки, кубики и конструкторы с большими деталями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игрушечные животные и куклы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в том числе мягкие)</a:t>
            </a:r>
          </a:p>
          <a:p>
            <a:endParaRPr lang="ru-RU" dirty="0"/>
          </a:p>
        </p:txBody>
      </p:sp>
      <p:pic>
        <p:nvPicPr>
          <p:cNvPr id="8194" name="Рисунок 3" descr="игр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268760"/>
            <a:ext cx="914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7" descr="развивающая игрушка Автобус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1412776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набор пирамидок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2276872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3645024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39075" y="4941168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8" descr="Тиду в красном полосатом костюме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5733256"/>
            <a:ext cx="7875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-main-pic" descr="Картинка 1 из 17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188640"/>
            <a:ext cx="15525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  возрасте 1,5 - 3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5616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Ребенок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осваивает  орудийные действия, в которых 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используется для воздействия на другие предметы: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ложки, чашки, совочки, лопатки, карандаши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Рисунок 7" descr="http://www.ikirov.ru/show_image.php?id=64&amp;size=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2911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Кухня настольн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3550171"/>
            <a:ext cx="2714951" cy="23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132856"/>
            <a:ext cx="1691680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798" y="3083929"/>
            <a:ext cx="1893562" cy="17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8293" y="42524"/>
            <a:ext cx="1271985" cy="15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2651" y="4797152"/>
            <a:ext cx="2208893" cy="1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  возрасте 1,5 - 3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6876256" cy="67612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Небходимы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игрушки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призванные специально развивать различные психические 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ребенка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моторику (то есть произвольные движения), восприятие, внимание, память: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пособия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книжки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разными на ощупь страницами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конструкторы, различные шнуровки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Развивающие игрушки-пособия не должны полностью замещать собою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игрушки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сюжетных игр (те самые куклы и машинки) - ребенку нужно и то, и другое!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Шнуровка БАШМАЧ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60648"/>
            <a:ext cx="1171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772816"/>
            <a:ext cx="1677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643" y="2132856"/>
            <a:ext cx="1599825" cy="13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0728" y="779760"/>
            <a:ext cx="1838214" cy="12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212976"/>
            <a:ext cx="1932806" cy="185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5157192"/>
            <a:ext cx="207079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273" y="4653136"/>
            <a:ext cx="8424936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этому виду относят игрушки, которые отражают образ человека, животных, транспорта или других предметов.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помощью подобной игры ребёнка можно познакомить с различными понятиями и ситуациями.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3" y="0"/>
            <a:ext cx="8287175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Trebuchet MS"/>
                <a:cs typeface="Times New Roman" pitchFamily="18" charset="0"/>
              </a:rPr>
              <a:t>Спортивные игрушки</a:t>
            </a:r>
            <a:endParaRPr lang="ru-RU" dirty="0">
              <a:solidFill>
                <a:schemeClr val="tx1"/>
              </a:solidFill>
              <a:latin typeface="TiTrebuchet M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924068"/>
            <a:ext cx="8382000" cy="59339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игрушки способствуют физическому развитию малышей и подойдут для особо активных детей.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 для спортивных групповых игр помогают не только лучше развить себя физически, но и учат общению в коллективе.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61" y="1750903"/>
            <a:ext cx="2132856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187">
            <a:off x="4570330" y="1893772"/>
            <a:ext cx="2024831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4" y="1666140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4323" y="404663"/>
            <a:ext cx="8382000" cy="665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Моторные игрушки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5199112" cy="5185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игрушки особенно полезны для самых маленьких детей т. к. моторные игрушки способствуют умственному развитию и даже речи.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моторным игрушкам относят игрушки, имеющие небольшие детали, например мозаика или мелкий конструктор.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27">
            <a:off x="6051589" y="218508"/>
            <a:ext cx="2615675" cy="238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59" y="2902444"/>
            <a:ext cx="3008134" cy="361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 игрушки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4161" y="1078093"/>
            <a:ext cx="6624736" cy="34840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Сейчас существуют большое количество специальных обучающих игр, которые разделены по возрастным группам.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это настольные игры, содержащие в себе различные цветные карточки.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обучающим играм можно отнести также кубики,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лото и т. п.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2520280" cy="255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89419"/>
            <a:ext cx="3050671" cy="236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23" y="1102979"/>
            <a:ext cx="2022744" cy="240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756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D6BA4E-A430-41CB-BEC2-1F1007FDAD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TS030007756</Template>
  <TotalTime>389</TotalTime>
  <Words>484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TS030007756</vt:lpstr>
      <vt:lpstr>White with Courier font for code slides</vt:lpstr>
      <vt:lpstr>1_Theme20</vt:lpstr>
      <vt:lpstr>1_White with Courier font for code slides</vt:lpstr>
      <vt:lpstr>ИГРУШКИ ДЛЯ РАЗВИТИЯ ДЕТЕЙ РАННЕГО ВОЗРАСТА </vt:lpstr>
      <vt:lpstr>Дети в  возрасте 1,5 - 3 лет  </vt:lpstr>
      <vt:lpstr>Дети в  возрасте 1,5 - 3 лет</vt:lpstr>
      <vt:lpstr>Дети в  возрасте 1,5 - 3 лет</vt:lpstr>
      <vt:lpstr>Дети в  возрасте 1,5 - 3 лет</vt:lpstr>
      <vt:lpstr>Презентация PowerPoint</vt:lpstr>
      <vt:lpstr>Спортивные игрушки</vt:lpstr>
      <vt:lpstr>Моторные игрушки</vt:lpstr>
      <vt:lpstr>Обучающие игрушки</vt:lpstr>
      <vt:lpstr>Музыкальные игрушки</vt:lpstr>
      <vt:lpstr>Театральные игрушки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выбираю … Как выбрать детские игрушки</dc:title>
  <dc:creator>Никита</dc:creator>
  <cp:lastModifiedBy>Елена</cp:lastModifiedBy>
  <cp:revision>47</cp:revision>
  <dcterms:created xsi:type="dcterms:W3CDTF">2010-12-11T08:19:46Z</dcterms:created>
  <dcterms:modified xsi:type="dcterms:W3CDTF">2024-03-26T13:01:36Z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TC030007756</vt:lpwstr>
  </property>
</Properties>
</file>