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1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0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41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3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8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8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6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4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9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1B91-B00D-48D7-B7A3-B52327D608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12F30-9FC2-4B49-972E-A22AF9247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6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должен уметь ребенок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Педагог-психолог: Т.В .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Губ</a:t>
            </a:r>
            <a:r>
              <a:rPr lang="ru-RU" sz="1600" dirty="0" err="1" smtClean="0"/>
              <a:t>ачёва</a:t>
            </a:r>
            <a:endParaRPr lang="ru-RU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76864" cy="523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3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6204"/>
            <a:ext cx="8339984" cy="63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571184" cy="3168352"/>
          </a:xfrm>
        </p:spPr>
        <p:txBody>
          <a:bodyPr>
            <a:normAutofit/>
          </a:bodyPr>
          <a:lstStyle/>
          <a:p>
            <a:pPr marL="571500" indent="-571500" algn="l">
              <a:buFont typeface="Courier New" pitchFamily="49" charset="0"/>
              <a:buChar char="o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Перестраивается психика.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2.Формируется внутреннее «Я».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3.Развиваются волевые качества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7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0" y="1052736"/>
            <a:ext cx="8800478" cy="564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2764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демонстрирует: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003232" cy="521744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Упрямство, своеволие, непослушание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родителя: помочь преодолеть кризис взросления, реализовать возможности взросления.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7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Психические преобразования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 развивается речь и мышление.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Улучшаются память и внимание.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10-15 мин.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осредоточения.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Вслушивается в разговоры окружающих.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Переключение меняется на убеждение.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к творческой деятельности.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Закладываются основы успехов в музыке, рисовании, языках, математике и др.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21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Ошибка родителей!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Делать всё за ребенка.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Пресекает самостоятельные шаги.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Мешает наработать соответствующие возрасту навыки.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0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87208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умеем в 3 года?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7606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7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1</a:t>
            </a:r>
            <a:r>
              <a:rPr lang="ru-RU" sz="72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.  </a:t>
            </a: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Одеваться с небольшой помощью взрослого, а раздеваться самостоятельно.</a:t>
            </a: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2</a:t>
            </a: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.  </a:t>
            </a:r>
            <a:r>
              <a:rPr lang="ru-RU" sz="72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Аккуратно 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складывать свою одежду перед сном.</a:t>
            </a:r>
            <a:endParaRPr lang="ru-RU" sz="7200" b="1" dirty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3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Застегивать несколько пуговиц, завязывать </a:t>
            </a:r>
            <a:r>
              <a:rPr lang="ru-RU" sz="72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(связывать)</a:t>
            </a: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 шнурки.</a:t>
            </a: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4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. Знать назначение многих предметов и их местонахождение.</a:t>
            </a:r>
            <a:endParaRPr lang="ru-RU" sz="7200" b="1" dirty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5</a:t>
            </a:r>
            <a:r>
              <a:rPr lang="ru-RU" sz="72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. Выполнять 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поручения из 2-3 действий: </a:t>
            </a:r>
            <a:r>
              <a:rPr lang="ru-RU" sz="7200" b="1" i="1" dirty="0">
                <a:solidFill>
                  <a:srgbClr val="111111"/>
                </a:solidFill>
                <a:latin typeface="Times New Roman"/>
                <a:ea typeface="Times New Roman"/>
              </a:rPr>
              <a:t>«отнеси»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, </a:t>
            </a:r>
            <a:r>
              <a:rPr lang="ru-RU" sz="7200" b="1" i="1" dirty="0">
                <a:solidFill>
                  <a:srgbClr val="111111"/>
                </a:solidFill>
                <a:latin typeface="Times New Roman"/>
                <a:ea typeface="Times New Roman"/>
              </a:rPr>
              <a:t>«поставь»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, </a:t>
            </a:r>
            <a:r>
              <a:rPr lang="ru-RU" sz="7200" b="1" i="1" dirty="0">
                <a:solidFill>
                  <a:srgbClr val="111111"/>
                </a:solidFill>
                <a:latin typeface="Times New Roman"/>
                <a:ea typeface="Times New Roman"/>
              </a:rPr>
              <a:t>«принеси»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  <a:endParaRPr lang="ru-RU" sz="7200" b="1" dirty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6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. Уметь мыть руки с мылом, умываться, вытираться </a:t>
            </a:r>
            <a:r>
              <a:rPr lang="ru-RU" sz="72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полотенцем, чистить зубы;</a:t>
            </a:r>
            <a:endParaRPr lang="ru-RU" sz="7200" b="1" dirty="0">
              <a:latin typeface="Times New Roman"/>
              <a:ea typeface="Times New Roman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7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Замечать беспорядок в своей одежде, самостоятельно пользоваться 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носовым </a:t>
            </a: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платком.</a:t>
            </a: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8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72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Регулировать свои физиологические потребности.</a:t>
            </a:r>
            <a:endParaRPr lang="ru-RU" sz="7200" b="1" dirty="0">
              <a:latin typeface="Times New Roman"/>
              <a:ea typeface="Times New Roman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9</a:t>
            </a: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 Вытирать обувь при входе в помещение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  <a:endParaRPr lang="ru-RU" sz="7200" b="1" dirty="0">
              <a:latin typeface="Times New Roman"/>
              <a:ea typeface="Times New Roman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10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72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Аккуратно 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есть, правильно держать ложку, пользоваться салфеткой.</a:t>
            </a:r>
            <a:endParaRPr lang="ru-RU" sz="7200" b="1" dirty="0">
              <a:latin typeface="Times New Roman"/>
              <a:ea typeface="Times New Roman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11. 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Не выходить из-за стола до конца еды и не мешать за сто</a:t>
            </a:r>
            <a:r>
              <a:rPr lang="ru-RU" sz="7200" dirty="0">
                <a:solidFill>
                  <a:srgbClr val="111111"/>
                </a:solidFill>
                <a:latin typeface="Times New Roman"/>
                <a:ea typeface="Times New Roman"/>
              </a:rPr>
              <a:t>лом другим.</a:t>
            </a:r>
            <a:endParaRPr lang="ru-RU" sz="7200" dirty="0">
              <a:latin typeface="Times New Roman"/>
              <a:ea typeface="Times New Roman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12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72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Говорить </a:t>
            </a:r>
            <a:r>
              <a:rPr lang="ru-RU" sz="7200" b="1" dirty="0">
                <a:solidFill>
                  <a:srgbClr val="111111"/>
                </a:solidFill>
                <a:latin typeface="Times New Roman"/>
                <a:ea typeface="Times New Roman"/>
              </a:rPr>
              <a:t>слова благодарности, здороваться, прощаться.</a:t>
            </a:r>
            <a:endParaRPr lang="ru-RU" sz="7200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803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5907</TotalTime>
  <Words>134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Что должен уметь ребенок 3 лет? Педагог-психолог: Т.В .Губачёва</vt:lpstr>
      <vt:lpstr>1. Перестраивается психика. 2.Формируется внутреннее «Я». 3.Развиваются волевые качества.</vt:lpstr>
      <vt:lpstr>Ребенок демонстрирует:</vt:lpstr>
      <vt:lpstr>Психические преобразования</vt:lpstr>
      <vt:lpstr>Ошибка родителей!</vt:lpstr>
      <vt:lpstr>Что умеем в 3 года?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10</cp:revision>
  <dcterms:created xsi:type="dcterms:W3CDTF">2023-05-25T09:08:49Z</dcterms:created>
  <dcterms:modified xsi:type="dcterms:W3CDTF">2024-05-16T11:15:06Z</dcterms:modified>
</cp:coreProperties>
</file>