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91C5B-439A-43D5-BC2A-1EB84291EBA3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BAD99-38DF-4266-B112-D3D4A5B835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91C5B-439A-43D5-BC2A-1EB84291EBA3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BAD99-38DF-4266-B112-D3D4A5B835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91C5B-439A-43D5-BC2A-1EB84291EBA3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BAD99-38DF-4266-B112-D3D4A5B835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91C5B-439A-43D5-BC2A-1EB84291EBA3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BAD99-38DF-4266-B112-D3D4A5B835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91C5B-439A-43D5-BC2A-1EB84291EBA3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BAD99-38DF-4266-B112-D3D4A5B835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91C5B-439A-43D5-BC2A-1EB84291EBA3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BAD99-38DF-4266-B112-D3D4A5B835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91C5B-439A-43D5-BC2A-1EB84291EBA3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BAD99-38DF-4266-B112-D3D4A5B835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91C5B-439A-43D5-BC2A-1EB84291EBA3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BAD99-38DF-4266-B112-D3D4A5B835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91C5B-439A-43D5-BC2A-1EB84291EBA3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BAD99-38DF-4266-B112-D3D4A5B835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91C5B-439A-43D5-BC2A-1EB84291EBA3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BAD99-38DF-4266-B112-D3D4A5B835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91C5B-439A-43D5-BC2A-1EB84291EBA3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FABAD99-38DF-4266-B112-D3D4A5B835E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AA91C5B-439A-43D5-BC2A-1EB84291EBA3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FABAD99-38DF-4266-B112-D3D4A5B835ED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71604" y="0"/>
            <a:ext cx="6072230" cy="140017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Есть такая профессия РОДИНУ защищать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1714488"/>
            <a:ext cx="8643998" cy="464347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dirty="0" smtClean="0"/>
              <a:t>Военный комиссариат Кондинского района ХМАО-Югры до 01 апреля 2023 года производит набор юношей и девушек в возрасте до 22 лет для поступления в более чем 50 военных вузов страны по различным специальностям с полной и средней военной подготовкой.</a:t>
            </a:r>
          </a:p>
          <a:p>
            <a:pPr algn="ctr"/>
            <a:r>
              <a:rPr lang="ru-RU" dirty="0" smtClean="0"/>
              <a:t>Во время обучения курсанты находятся на полном государственном обеспечении:</a:t>
            </a:r>
          </a:p>
          <a:p>
            <a:pPr algn="ctr"/>
            <a:r>
              <a:rPr lang="ru-RU" dirty="0" smtClean="0"/>
              <a:t>проживание, питание, форма одежды, учебно-методические пособия.</a:t>
            </a:r>
          </a:p>
          <a:p>
            <a:pPr algn="ctr"/>
            <a:r>
              <a:rPr lang="ru-RU" dirty="0" smtClean="0"/>
              <a:t>Выплачивается стипендия от </a:t>
            </a:r>
            <a:r>
              <a:rPr lang="ru-RU" dirty="0"/>
              <a:t>1</a:t>
            </a:r>
            <a:r>
              <a:rPr lang="ru-RU" dirty="0" smtClean="0"/>
              <a:t>6000 рублей, бесплатный проезд к месту отдыха 2 раза в год, 100% трудоустройство выпускников и т.д.</a:t>
            </a:r>
          </a:p>
          <a:p>
            <a:pPr algn="ctr"/>
            <a:r>
              <a:rPr lang="ru-RU" dirty="0" smtClean="0"/>
              <a:t>За более подробной информацией обращаться в военный комиссариат Кондинского района ХМАО-Югры по адресу: </a:t>
            </a:r>
            <a:endParaRPr lang="ru-RU" dirty="0" smtClean="0"/>
          </a:p>
          <a:p>
            <a:pPr algn="ctr"/>
            <a:r>
              <a:rPr lang="ru-RU" dirty="0" err="1" smtClean="0"/>
              <a:t>пгт</a:t>
            </a:r>
            <a:r>
              <a:rPr lang="ru-RU" dirty="0" smtClean="0"/>
              <a:t>. Междуреченский, ул. Железнодорожная, 6. (т. 8-346-77-32-185)</a:t>
            </a:r>
          </a:p>
          <a:p>
            <a:endParaRPr lang="ru-RU" dirty="0"/>
          </a:p>
        </p:txBody>
      </p:sp>
      <p:pic>
        <p:nvPicPr>
          <p:cNvPr id="6" name="Рисунок 5" descr="i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42844" y="0"/>
            <a:ext cx="1500198" cy="142987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71604" y="0"/>
            <a:ext cx="6072230" cy="140017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Есть такая профессия РОДИНУ защищать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1928802"/>
            <a:ext cx="8643998" cy="4429156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dirty="0" smtClean="0"/>
              <a:t>Военный комиссариат Кондинского района ХМАО-Югры до 01 апреля 2023 года производит набор юношей и девушек в возрасте до 22 лет для поступления в одно из самых перспективных и престижных учебных заведений Министерства Обороны РФ – </a:t>
            </a:r>
          </a:p>
          <a:p>
            <a:pPr algn="ctr"/>
            <a:r>
              <a:rPr lang="ru-RU" smtClean="0"/>
              <a:t>Краснодарское </a:t>
            </a:r>
            <a:r>
              <a:rPr lang="ru-RU" dirty="0" smtClean="0"/>
              <a:t>высшее военное училище имени </a:t>
            </a:r>
            <a:r>
              <a:rPr lang="ru-RU" smtClean="0"/>
              <a:t>генерала армии  </a:t>
            </a:r>
            <a:r>
              <a:rPr lang="ru-RU" dirty="0" smtClean="0"/>
              <a:t>С.М. Штеменко.</a:t>
            </a:r>
          </a:p>
          <a:p>
            <a:pPr algn="ctr"/>
            <a:r>
              <a:rPr lang="ru-RU" dirty="0" smtClean="0"/>
              <a:t>За более подробной информацией обращаться в военный комиссариат Кондинского района ХМАО-Югры по адресу: </a:t>
            </a:r>
            <a:r>
              <a:rPr lang="ru-RU" dirty="0" err="1" smtClean="0"/>
              <a:t>пгт</a:t>
            </a:r>
            <a:r>
              <a:rPr lang="ru-RU" dirty="0" smtClean="0"/>
              <a:t>. Междуреченский, </a:t>
            </a:r>
          </a:p>
          <a:p>
            <a:pPr algn="ctr"/>
            <a:r>
              <a:rPr lang="ru-RU" dirty="0" smtClean="0"/>
              <a:t>ул. Железнодорожная, 6. (т. 8-346-77-32-185)</a:t>
            </a:r>
          </a:p>
          <a:p>
            <a:pPr algn="ctr"/>
            <a:endParaRPr lang="ru-RU" dirty="0" smtClean="0"/>
          </a:p>
          <a:p>
            <a:endParaRPr lang="ru-RU" dirty="0"/>
          </a:p>
        </p:txBody>
      </p:sp>
      <p:pic>
        <p:nvPicPr>
          <p:cNvPr id="7" name="Рисунок 6" descr="i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14282" y="0"/>
            <a:ext cx="1500198" cy="1429872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</TotalTime>
  <Words>196</Words>
  <Application>Microsoft Office PowerPoint</Application>
  <PresentationFormat>Экран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Поток</vt:lpstr>
      <vt:lpstr>Есть такая профессия РОДИНУ защищать</vt:lpstr>
      <vt:lpstr>Есть такая профессия РОДИНУ защищать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Есть такая профессия РОДИНУ защищать</dc:title>
  <dc:creator>ПК</dc:creator>
  <cp:lastModifiedBy>Илья</cp:lastModifiedBy>
  <cp:revision>19</cp:revision>
  <dcterms:created xsi:type="dcterms:W3CDTF">2019-03-01T10:59:51Z</dcterms:created>
  <dcterms:modified xsi:type="dcterms:W3CDTF">2022-11-17T10:22:47Z</dcterms:modified>
</cp:coreProperties>
</file>